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47"/>
  </p:notesMasterIdLst>
  <p:sldIdLst>
    <p:sldId id="256" r:id="rId2"/>
    <p:sldId id="280" r:id="rId3"/>
    <p:sldId id="281" r:id="rId4"/>
    <p:sldId id="257" r:id="rId5"/>
    <p:sldId id="258" r:id="rId6"/>
    <p:sldId id="264" r:id="rId7"/>
    <p:sldId id="259" r:id="rId8"/>
    <p:sldId id="260" r:id="rId9"/>
    <p:sldId id="261" r:id="rId10"/>
    <p:sldId id="262" r:id="rId11"/>
    <p:sldId id="263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5" r:id="rId24"/>
    <p:sldId id="278" r:id="rId25"/>
    <p:sldId id="279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2" r:id="rId35"/>
    <p:sldId id="291" r:id="rId36"/>
    <p:sldId id="293" r:id="rId37"/>
    <p:sldId id="295" r:id="rId38"/>
    <p:sldId id="296" r:id="rId39"/>
    <p:sldId id="294" r:id="rId40"/>
    <p:sldId id="297" r:id="rId41"/>
    <p:sldId id="298" r:id="rId42"/>
    <p:sldId id="299" r:id="rId43"/>
    <p:sldId id="300" r:id="rId44"/>
    <p:sldId id="301" r:id="rId45"/>
    <p:sldId id="30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2125" autoAdjust="0"/>
  </p:normalViewPr>
  <p:slideViewPr>
    <p:cSldViewPr snapToGrid="0">
      <p:cViewPr varScale="1">
        <p:scale>
          <a:sx n="64" d="100"/>
          <a:sy n="64" d="100"/>
        </p:scale>
        <p:origin x="1224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869F7-FBEB-4648-A914-5592F3FCC249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25CE4-4C7A-4567-95EC-B447756C4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3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 to delete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25CE4-4C7A-4567-95EC-B447756C46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57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https://github.wdf.sap.corp/pages/ICN-ML/docs/byom/tutorials/byom-tf-tutorial/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25CE4-4C7A-4567-95EC-B447756C46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13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25CE4-4C7A-4567-95EC-B447756C465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03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25CE4-4C7A-4567-95EC-B447756C46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27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25CE4-4C7A-4567-95EC-B447756C465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9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6DB7-E610-4C7E-BBD4-87A539591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ACA3A-32EF-409D-BC30-741FAB930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0729D-3181-42CB-BC83-D5BE1412C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62B1D-4E11-42DB-98CD-4D1D40F0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C2B2A-4A8D-4A51-BBDA-680E37F5D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4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451BF-FD7B-44CC-846C-940B02966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1DB1B3-39F0-4E2D-8C16-76DAE39E1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EA114-9D54-4455-9205-8F3F80385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45EC6-6026-4B0B-BE17-B330B93D4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D9859-0EEE-47BD-9010-F90D864A9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4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910E57-89C0-4B8A-80AB-9442014FD0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9B163-B79D-4641-8302-0B8A1098F0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830C4-495D-48A4-92F5-4E4B62203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5EAB7-46AF-460A-959F-5645AF545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93F58-1D79-498C-98F6-1FD6C115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921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27D98-7FDD-43FA-A1E0-73269E1A1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726C-D5AA-4344-981D-70945A39A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73177-C862-4343-8761-DE2F8539E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1FB63-2702-46F5-984D-99090816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39357-6AD1-450E-9308-81911035C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829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C1C6C-B7FD-4F5E-A657-768F33FBA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311C1-CA6F-4294-A489-AEB8B22A2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56F72-F1D4-4234-A2D0-8FD9395D0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BE5E6-9B93-491C-9BE1-E97DBD1A3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3030C-F52C-407D-B8A8-241A72C43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259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71B39-4572-46D5-BCC0-F2A8BFE7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A8A36-23EC-429C-B006-AC7A5BF6A8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0CD34-C857-4824-889D-5A9D0D6F0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E6FEA3-EDB7-48DE-AD3F-3849AC89A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B0DB5-97EB-436F-834A-84E83B11F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388F9-E591-4121-B070-DC74F6992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56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38F61-AEAD-4CA8-905D-985E377ED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9FBFB-542E-46FA-8952-8CCB97FFB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ED25E-81EE-402F-8968-15FA8AEE1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430A7-283A-485C-9825-F847EF026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181E8-5403-4FB2-8CDE-6C49DFE7E7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BF0C5C-BC1B-4BC5-912F-3C40F1B4B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0D386C-D165-445D-B084-89D81E5C9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0AB512-BD11-4A20-80E9-D20B1A2A5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89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E441-FF82-4369-89A9-F0E308C6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0160FB-E256-4B3C-8667-377EF9969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D473FC-9C82-4180-905E-A3D7F2F8B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DF553-C8D6-45B4-8CC6-2270B6DFB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328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FDBA3B-BB32-4CE3-B6BE-B991833A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BD922-3E2B-4A65-979A-386F283AD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3A61-08A9-43FB-9F94-316363168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307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57A2-DF9C-4E41-B2CC-CA891D0BE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C35B7-E241-4E82-9EDD-007DA7D42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23296B-B543-4A02-95CC-653654234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513BB-2AE9-493E-B779-AE41A708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A95ED-B77B-458C-9ED0-40D61801A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45223-0764-4CE8-B81D-21F95DE11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46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885A-7144-4DD2-8768-81F0417AF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546928-E6CF-457B-9FD9-6665622823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5B8D3-BEF4-44F2-A9D5-F22519CE6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A145E-449D-4C88-9625-A0D0BD352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F2DEA-0B27-42BF-8F01-6A655700D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7F53B-E438-4959-ADEF-6F28B1CA8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952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6364B0-B73F-4789-A0CD-83262D33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05DE0-AC0E-4996-930B-08B2D746B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6EDB5-370C-4EF6-AD12-293BB73FB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556B0-71AB-479C-900E-F92685B87A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57774-4286-49F1-959A-9D893D2D9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jam4.sapjam.com/questions/m24ZZGj47iXpM3YAyhfMH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43419795/how-to-install-tensorflow-on-anaconda-python-3-6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22DC-95C6-4FC6-9833-97BE25428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C4738-5C0F-495D-BFCC-95E4A413D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045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93D3-55D7-4043-858B-AB07C7690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solidFill>
                  <a:srgbClr val="24272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conda</a:t>
            </a:r>
            <a:r>
              <a:rPr lang="en-US" altLang="en-US" dirty="0">
                <a:solidFill>
                  <a:srgbClr val="24272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install -c </a:t>
            </a:r>
            <a:r>
              <a:rPr lang="en-US" altLang="en-US" dirty="0" err="1">
                <a:solidFill>
                  <a:srgbClr val="24272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conda</a:t>
            </a:r>
            <a:r>
              <a:rPr lang="en-US" altLang="en-US" dirty="0">
                <a:solidFill>
                  <a:srgbClr val="24272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-forge </a:t>
            </a:r>
            <a:r>
              <a:rPr lang="en-US" altLang="en-US" dirty="0" err="1">
                <a:solidFill>
                  <a:srgbClr val="24272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tensorflow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4C3A02-7F2A-49E6-9C76-075ECBEC3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206" y="1602260"/>
            <a:ext cx="10175587" cy="57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99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9045-9E10-4AEC-A299-0F2D77DC2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Progress of the installation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83B00D-4B0E-4151-9E0D-842D8F9CE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260" y="1441716"/>
            <a:ext cx="9484552" cy="533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1ACE-6C77-47B3-93E0-46EA891A0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for the installation to finish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FA871F-6760-4F5B-BF38-9439C0573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74303"/>
            <a:ext cx="9770739" cy="549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97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91C0-345B-404E-BF0E-DEC781843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500"/>
            <a:ext cx="10515600" cy="1325563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tensorflow_env</a:t>
            </a:r>
            <a:r>
              <a:rPr lang="en-US" dirty="0"/>
              <a:t> created in last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41A1B-EE4E-4D81-8366-BDBE202A3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19566-5C92-45C7-A57F-B1119EB41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2501"/>
            <a:ext cx="9965331" cy="560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10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A544-ACB2-40CD-BB31-050C05779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458" y="134780"/>
            <a:ext cx="10295144" cy="1085359"/>
          </a:xfrm>
        </p:spPr>
        <p:txBody>
          <a:bodyPr>
            <a:normAutofit/>
          </a:bodyPr>
          <a:lstStyle/>
          <a:p>
            <a:r>
              <a:rPr lang="en-US" sz="3200" dirty="0"/>
              <a:t>Install </a:t>
            </a:r>
            <a:r>
              <a:rPr lang="en-US" sz="3200" dirty="0" err="1"/>
              <a:t>jupyter</a:t>
            </a:r>
            <a:r>
              <a:rPr lang="en-US" sz="3200" dirty="0"/>
              <a:t> notebook in the new environment and launch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79DC3-682C-4788-8E67-48154DDDA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4FD96-2B59-4DF1-A379-A714EED41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81" y="1220139"/>
            <a:ext cx="9888550" cy="556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C08E-ACB2-4FBE-BF3E-D8EE2347B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98" y="48862"/>
            <a:ext cx="10090974" cy="1084103"/>
          </a:xfrm>
        </p:spPr>
        <p:txBody>
          <a:bodyPr/>
          <a:lstStyle/>
          <a:p>
            <a:r>
              <a:rPr lang="en-US" dirty="0"/>
              <a:t>Check for </a:t>
            </a:r>
            <a:r>
              <a:rPr lang="en-US" dirty="0" err="1"/>
              <a:t>tensorflow</a:t>
            </a:r>
            <a:r>
              <a:rPr lang="en-US" dirty="0"/>
              <a:t>  by running the cell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FBCBC7-D8C8-425B-BFD9-C7A26C783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095" y="1132965"/>
            <a:ext cx="10090974" cy="567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24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06EF8-B304-429E-BC39-03D75C254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018"/>
            <a:ext cx="10515600" cy="1325563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install -c </a:t>
            </a:r>
            <a:r>
              <a:rPr lang="en-US" dirty="0" err="1"/>
              <a:t>conda</a:t>
            </a:r>
            <a:r>
              <a:rPr lang="en-US" dirty="0"/>
              <a:t>-forge matplotlib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7B652E-B1C9-4207-9C61-2124DAEA3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848" y="1046029"/>
            <a:ext cx="10119745" cy="569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84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40C6-6AE1-42DF-B567-929D4A820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91D336-F332-49A4-9853-96EAD13B4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36" y="0"/>
            <a:ext cx="12141664" cy="682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80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668FE-27BC-437D-905F-E94FF56E4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72B60-4CD5-45AB-9BB1-28D6369DA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30CA0-45D6-40A2-8DB3-8E3CD9A29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38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D165-6223-4A6E-99CF-7A3AE086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running the first cell again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C94864-957B-4D44-AE44-ACA3953AC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714" y="1575602"/>
            <a:ext cx="9646085" cy="542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0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9EAAC17-BF3C-41C9-8EDF-E198EBAC1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924" y="394006"/>
            <a:ext cx="9339095" cy="56015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How to Deploy a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Tensorflow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 Model in Production</a:t>
            </a: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0000"/>
              </a:solidFill>
              <a:latin typeface="Helvetica Neue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We know how to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write models</a:t>
            </a: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train models</a:t>
            </a: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test models</a:t>
            </a: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but how do we deploy them for production use?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500" b="1" dirty="0">
              <a:solidFill>
                <a:srgbClr val="000000"/>
              </a:solidFill>
              <a:latin typeface="Helvetica Neue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500" b="1" dirty="0">
              <a:solidFill>
                <a:srgbClr val="000000"/>
              </a:solidFill>
              <a:latin typeface="Helvetica Neue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Tensorflow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 Serving</a:t>
            </a: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  </a:t>
            </a:r>
            <a:r>
              <a:rPr kumimoji="0" lang="en-US" altLang="en-US" sz="19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</a:p>
        </p:txBody>
      </p:sp>
      <p:pic>
        <p:nvPicPr>
          <p:cNvPr id="2050" name="Picture 2" descr="Image of Yaktocat">
            <a:extLst>
              <a:ext uri="{FF2B5EF4-FFF2-40B4-BE49-F238E27FC236}">
                <a16:creationId xmlns:a16="http://schemas.microsoft.com/office/drawing/2014/main" id="{CCA19B00-0E2D-4808-995B-A51EAA469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94771"/>
            <a:ext cx="856297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618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F88E5-E009-4C3B-AEE4-989279EA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Sapml</a:t>
            </a:r>
            <a:r>
              <a:rPr lang="en-US" dirty="0"/>
              <a:t> plugin installation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A3C3AE-AE42-4764-968A-EF81C01A8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537" y="1825625"/>
            <a:ext cx="84729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00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DE1AD-33D3-4497-BCA3-274FEBDB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DDDA-C7E7-4EC1-A14A-91FE2444F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57449-F14B-4488-AE52-06ACB302C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33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16D7-9F5C-454C-8686-4B8D15811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02D1CC-5C97-4F62-8F7E-0B81F9B0D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88289"/>
            <a:ext cx="11761365" cy="661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92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F720-0595-4573-BD89-F49C8D2A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cloud foundry account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46533C-5FB7-4CC6-9E20-B852CC5D8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839" y="1424989"/>
            <a:ext cx="11275475" cy="1695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434BE7-D2C5-4C0F-9A68-EEEB4DD2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411" y="3229867"/>
            <a:ext cx="7930394" cy="349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49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767C-ECFC-4F42-8906-51F1007B2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9C93FA-4506-4AA7-A85D-B3E085100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16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96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31B2-8233-4745-B42B-9F056017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EAE49-2EFE-4A85-A03C-E939693FC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A2BD6-903C-4F9E-980E-6C138DB68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01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512B-D00F-4DDB-9F2D-9CB3BE43F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BYOM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A91B47-8FBD-4F95-9AC0-6A9D94FB3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218" y="1285297"/>
            <a:ext cx="9728329" cy="547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79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3D82-B97A-450E-9F76-F183A761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CEFA9-70B8-4510-A6A1-A00D3D047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8234F-D1F2-4C5E-803B-31D3E7CCF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02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B6EF-500A-4B9E-BFA5-D0BFCC57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FBA17-E96C-4CC5-846F-86D2190C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D3DD0-8A93-4444-87F4-893E11ED1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28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6CF93-AC74-404B-AEFB-717F26AF6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Bearer &lt;token&gt;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11346-E722-4BD1-B0B0-89101DB6C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{    "</a:t>
            </a:r>
            <a:r>
              <a:rPr lang="en-US" dirty="0" err="1"/>
              <a:t>access_token</a:t>
            </a:r>
            <a:r>
              <a:rPr lang="en-US" dirty="0"/>
              <a:t>": "eyJhbGciOiJSUzI1NiIsImprdSI6Imh0dHBzOi8vaTMyOTM4OHRyaWFsLmF1dGhlbnRpY2F0aW9uLmV1MTAuaGFuYS5vbmRlbWFuZC5jb20vdG9rZW5fa2V5cyIsImtpZCI6ImtleS1pZC0xIiwidHlwIjoiSldUIn0.eyJqdGkiOiJmMGViODQ5Y2I4ZjY0ZTc5YjcxNjU5MGE2Mzc3NzY2ZiIsImV4dF9hdHRyIjp7ImVuaGFuY2VyIjoiWFNVQUEiLCJ6ZG4iOiJpMzI5Mzg4dHJpYWwiLCJzZXJ2aWNlaW5zdGFuY2VpZCI6ImVlYTc4MjViLWJjN2QtNGM3MC05MzhlLTA5Y2M4OGM5OTNhYyJ9LCJzdWIiOiJzYi1lZWE3ODI1Yi1iYzdkLTRjNzAtOTM4ZS0wOWNjODhjOTkzYWMhYjE1NzI2fGZvdW5kYXRpb24tc3RkLW1sZnRyaWFsIWIzNDEwIiwiYXV0aG9yaXRpZXMiOlsidWFhLnJlc291cmNlIiwiZm91bmRhdGlvbi1zdGQtbWxmdHJpYWwhYjM0MTAucmV0cmFpbnNlcnZpY2UucmVhZCIsImZvdW5kYXRpb24tc3RkLW1sZnRyaWFsIWIzNDEwLm1vZGVsc2VydmljZS5yZWFkIiwiZm91bmRhdGlvbi1zdGQtbWxmdHJpYWwhYjM0MTAubW9kZWxtZXRlcmluZy5yZWFkIiwiZm91bmRhdGlvbi1zdGQtbWxmdHJpYWwhYjM0MTAubW9kZWxyZXBvLndyaXRlIiwiZm91bmRhdGlvbi1zdGQtbWxmdHJpYWwhYjM0MTAucmVzb3VyY2VwbGFuc2VydmljZS5hbGwiLCJmb3VuZGF0aW9uLXN0ZC1tbGZ0cmlhbCFiMzQxMC5tb2RlbGRlcGxveW1lbnQuYWxsIiwiZm91bmRhdGlvbi1zdGQtbWxmdHJpYWwhYjM0MTAubWVoLmFsbCIsImZvdW5kYXRpb24tc3RkLW1sZnRyaWFsIWIzNDEwLm1vZGVscmVwby5yZWFkIiwiZm91bmRhdGlvbi1zdGQtbWxmdHJpYWwhYjM0MTAucmV0cmFpbnNlcnZpY2Uud3JpdGUiLCJmb3VuZGF0aW9uLXN0ZC1tbGZ0cmlhbCFiMzQxMC5mdW5jdGlvbmFsc2VydmljZS5hbGwiLCJmb3VuZGF0aW9uLXN0ZC1tbGZ0cmlhbCFiMzQxMC5kYXRhbWFuYWdlbWVudC53cml0ZSIsImZvdW5kYXRpb24tc3RkLW1sZnRyaWFsIWIzNDEwLmRhdGFtYW5hZ2VtZW50LnJlYWQiLCJmb3VuZGF0aW9uLXN0ZC1tbGZ0cmlhbCFiMzQxMC5zdG9yYWdlYXBpLmFsbCJdLCJzY29wZSI6WyJ1YWEucmVzb3VyY2UiLCJmb3VuZGF0aW9uLXN0ZC1tbGZ0cmlhbCFiMzQxMC5yZXRyYWluc2VydmljZS5yZWFkIiwiZm91bmRhdGlvbi1zdGQtbWxmdHJpYWwhYjM0MTAubW9kZWxzZXJ2aWNlLnJlYWQiLCJmb3VuZGF0aW9uLXN0ZC1tbGZ0cmlhbCFiMzQxMC5tb2RlbG1ldGVyaW5nLnJlYWQiLCJmb3VuZGF0aW9uLXN0ZC1tbGZ0cmlhbCFiMzQxMC5tb2RlbHJlcG8ud3JpdGUiLCJmb3VuZGF0aW9uLXN0ZC1tbGZ0cmlhbCFiMzQxMC5yZXNvdXJjZXBsYW5zZXJ2aWNlLmFsbCIsImZvdW5kYXRpb24tc3RkLW1sZnRyaWFsIWIzNDEwLm1vZGVsZGVwbG95bWVudC5hbGwiLCJmb3VuZGF0aW9uLXN0ZC1tbGZ0cmlhbCFiMzQxMC5tZWguYWxsIiwiZm91bmRhdGlvbi1zdGQtbWxmdHJpYWwhYjM0MTAubW9kZWxyZXBvLnJlYWQiLCJmb3VuZGF0aW9uLXN0ZC1tbGZ0cmlhbCFiMzQxMC5yZXRyYWluc2VydmljZS53cml0ZSIsImZvdW5kYXRpb24tc3RkLW1sZnRyaWFsIWIzNDEwLmZ1bmN0aW9uYWxzZXJ2aWNlLmFsbCIsImZvdW5kYXRpb24tc3RkLW1sZnRyaWFsIWIzNDEwLmRhdGFtYW5hZ2VtZW50LndyaXRlIiwiZm91bmRhdGlvbi1zdGQtbWxmdHJpYWwhYjM0MTAuZGF0YW1hbmFnZW1lbnQucmVhZCIsImZvdW5kYXRpb24tc3RkLW1sZnRyaWFsIWIzNDEwLnN0b3JhZ2VhcGkuYWxsIl0sImNsaWVudF9pZCI6InNiLWVlYTc4MjViLWJjN2QtNGM3MC05MzhlLTA5Y2M4OGM5OTNhYyFiMTU3MjZ8Zm91bmRhdGlvbi1zdGQtbWxmdHJpYWwhYjM0MTAiLCJjaWQiOiJzYi1lZWE3ODI1Yi1iYzdkLTRjNzAtOTM4ZS0wOWNjODhjOTkzYWMhYjE1NzI2fGZvdW5kYXRpb24tc3RkLW1sZnRyaWFsIWIzNDEwIiwiYXpwIjoic2ItZWVhNzgyNWItYmM3ZC00YzcwLTkzOGUtMDljYzg4Yzk5M2FjIWIxNTcyNnxmb3VuZGF0aW9uLXN0ZC1tbGZ0cmlhbCFiMzQxMCIsImdyYW50X3R5cGUiOiJjbGllbnRfY3JlZGVudGlhbHMiLCJyZXZfc2lnIjoiYmRlZDFhNjkiLCJpYXQiOjE1NTk1MzA0MTAsImV4cCI6MTU1OTU3MzYxMCwiaXNzIjoiaHR0cDovL2kzMjkzODh0cmlhbC5sb2NhbGhvc3Q6ODA4MC91YWEvb2F1dGgvdG9rZW4iLCJ6aWQiOiI4YWUxMGZlNS1hYjhiLTRjN2MtYWQ2Yy1lY2Q2MjI5YWI0ZjUiLCJhdWQiOlsic2ItZWVhNzgyNWItYmM3ZC00YzcwLTkzOGUtMDljYzg4Yzk5M2FjIWIxNTcyNnxmb3VuZGF0aW9uLXN0ZC1tbGZ0cmlhbCFiMzQxMCIsImZvdW5kYXRpb24tc3RkLW1sZnRyaWFsIWIzNDEwLnJldHJhaW5zZXJ2aWNlIiwiZm91bmRhdGlvbi1zdGQtbWxmdHJpYWwhYjM0MTAucmVzb3VyY2VwbGFuc2VydmljZSIsImZvdW5kYXRpb24tc3RkLW1sZnRyaWFsIWIzNDEwLm1laCIsImZvdW5kYXRpb24tc3RkLW1sZnRyaWFsIWIzNDEwLmZ1bmN0aW9uYWxzZXJ2aWNlIiwiZm91bmRhdGlvbi1zdGQtbWxmdHJpYWwhYjM0MTAuZGF0YW1hbmFnZW1lbnQiLCJmb3VuZGF0aW9uLXN0ZC1tbGZ0cmlhbCFiMzQxMC5tb2RlbG1ldGVyaW5nIiwidWFhIiwiZm91bmRhdGlvbi1zdGQtbWxmdHJpYWwhYjM0MTAubW9kZWxyZXBvIiwiZm91bmRhdGlvbi1zdGQtbWxmdHJpYWwhYjM0MTAubW9kZWxkZXBsb3ltZW50IiwiZm91bmRhdGlvbi1zdGQtbWxmdHJpYWwhYjM0MTAuc3RvcmFnZWFwaSIsImZvdW5kYXRpb24tc3RkLW1sZnRyaWFsIWIzNDEwLm1vZGVsc2VydmljZSJdfQ.uF6-53lLtT-XaZ8tB-6VV5yKyGPIdWKE6TpPMB8u_wJeKS3OGoQxRQebKYAogeTYY9IIjX31Rz29dfgv1wI_P9xdzX13I5NvfnTNZ6aDHtP78K6rW7dBEf7KEsnCZMv1jvfpTHvA2bTxgG8iycN9Vtm5k70616Wjz5nRJWvhGJsdX7mtOFVjyfL5HiqSbz6eVz5VgPNhezs0g66pJvbXqmrnKUyPIQm2u-nY4xvOH9y8EJIKtCM8ExsGA1FOVi9pBL1vSWs7lkd2Frc80xCM6LqVqQaVNOHAaIfrwcOTfUTTSGpY7VK88Ao6Brb-cc9lOggSYJ_PDsoq3ZnkXex1BfL1Cagbj66aSyjoqUaHDLCG_ip0-nMZk63rpbsqLouE83_liv3iUtihY5N1GifUpyo0yNY03agMQNd2E8O74Zws7cwAwnRgvT9mgraXkHdeRFQrUL0IXKAt17h--z9DPCvq2Nqwn5rN_fNEBPfGSJT0T4nJPQ5pSTVPsyXIeIEm0DRexCKHWqbYrIe0CojvsObZmq9YqgrudXx4HwnZnaDU-c0bfjlJaFdsnnn9gFGUjM9mcX6yD_-4aEhpMZLPZeQeXoonX-VQGZzekOnIgAsvE-0c9s04FATeYopYYQ7z1l0SAIIX1ZGiDTWCSPE7BCntUKiHyH9BhDzoThkl9Zk",    "</a:t>
            </a:r>
            <a:r>
              <a:rPr lang="en-US" dirty="0" err="1"/>
              <a:t>token_type</a:t>
            </a:r>
            <a:r>
              <a:rPr lang="en-US" dirty="0"/>
              <a:t>": "bearer",    "</a:t>
            </a:r>
            <a:r>
              <a:rPr lang="en-US" dirty="0" err="1"/>
              <a:t>expires_in</a:t>
            </a:r>
            <a:r>
              <a:rPr lang="en-US" dirty="0"/>
              <a:t>": 43199,    "scope": "</a:t>
            </a:r>
            <a:r>
              <a:rPr lang="en-US" dirty="0" err="1"/>
              <a:t>uaa.resource</a:t>
            </a:r>
            <a:r>
              <a:rPr lang="en-US" dirty="0"/>
              <a:t> foundation-std-mlftrial!b3410.retrainservice.read foundation-std-mlftrial!b3410.modelservice.read foundation-std-mlftrial!b3410.modelmetering.read foundation-std-mlftrial!b3410.modelrepo.write foundation-std-mlftrial!b3410.resourceplanservice.all foundation-std-mlftrial!b3410.modeldeployment.all foundation-std-mlftrial!b3410.meh.all foundation-std-mlftrial!b3410.modelrepo.read foundation-std-mlftrial!b3410.retrainservice.write foundation-std-mlftrial!b3410.functionalservice.all foundation-std-mlftrial!b3410.datamanagement.write foundation-std-mlftrial!b3410.datamanagement.read foundation-std-mlftrial!b3410.storageapi.all",    "</a:t>
            </a:r>
            <a:r>
              <a:rPr lang="en-US" dirty="0" err="1"/>
              <a:t>jti</a:t>
            </a:r>
            <a:r>
              <a:rPr lang="en-US" dirty="0"/>
              <a:t>": "f0eb849cb8f64e79b716590a6377766f"}</a:t>
            </a:r>
          </a:p>
        </p:txBody>
      </p:sp>
    </p:spTree>
    <p:extLst>
      <p:ext uri="{BB962C8B-B14F-4D97-AF65-F5344CB8AC3E}">
        <p14:creationId xmlns:p14="http://schemas.microsoft.com/office/powerpoint/2010/main" val="3295485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of Yaktocat">
            <a:extLst>
              <a:ext uri="{FF2B5EF4-FFF2-40B4-BE49-F238E27FC236}">
                <a16:creationId xmlns:a16="http://schemas.microsoft.com/office/drawing/2014/main" id="{36A5E2FA-7B1C-42B7-9D69-1E91F64F93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7" y="390669"/>
            <a:ext cx="10794070" cy="607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925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0E42-7D06-4B99-A60C-810C42F3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7034D9-1C0D-4CF5-B936-52E8D7BE8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846" y="365124"/>
            <a:ext cx="10385591" cy="584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72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9A254-030C-405B-AE68-4A261169E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3C89F-EC43-4F04-9511-80F3EDB36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6C7A6-5959-49F5-8A83-8F37FBE56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09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0157E-38A8-4B0A-9882-6A45D969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5E2E14-2B10-4729-B8FC-522106ED2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00" y="-47549"/>
            <a:ext cx="12052531" cy="677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90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0A7C-94FE-4BE7-9AF7-55E8C4881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B4DBEF-9A48-405C-B1EC-8841B98B4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00" y="107325"/>
            <a:ext cx="11810400" cy="66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09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FBEE1-1807-4855-B495-F6BCB7AD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510F6C-A822-4E36-8AAF-5C1793CCE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947" y="231504"/>
            <a:ext cx="10992105" cy="618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57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F928-676F-4544-BF9E-14A079F6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3CEDC0-A53C-40B6-AAE9-BA075901B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000" y="300944"/>
            <a:ext cx="11483056" cy="645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39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BDAD-C0A7-4644-9C9E-3D39FAEB7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48D1E7-8F70-43EF-BD8A-A4652D598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64" y="-1"/>
            <a:ext cx="11932240" cy="671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03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E03D1-E31A-40A8-97A3-52A74054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7A5F1-5C0E-441F-BAE8-2DE6931E2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568" y="159162"/>
            <a:ext cx="11626088" cy="653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37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204DD-F073-46CD-B618-C97C2BC1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0C2551-5B67-4AA0-BE6F-305CD71DD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9112" y="182562"/>
            <a:ext cx="11542888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D1869-3F8F-441A-BB3B-66A6FCAC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not able to authenticate yourself using </a:t>
            </a:r>
            <a:r>
              <a:rPr lang="en-US" dirty="0" err="1"/>
              <a:t>sapml</a:t>
            </a:r>
            <a:r>
              <a:rPr lang="en-US" dirty="0"/>
              <a:t>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8E429-8714-4942-9B32-F8F6555F6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https://jam4.sapjam.com/questions/m24ZZGj47iXpM3YAyhfMHl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F786D-968A-43C3-89E3-C70841F82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3577634"/>
            <a:ext cx="1185862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40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9DD1-D6CB-4A3C-9DBC-633BF3026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329" y="101635"/>
            <a:ext cx="9406587" cy="951082"/>
          </a:xfrm>
        </p:spPr>
        <p:txBody>
          <a:bodyPr/>
          <a:lstStyle/>
          <a:p>
            <a:r>
              <a:rPr lang="en-US" dirty="0"/>
              <a:t>Check TensorFlow Installation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4BDB6E-D6D9-4480-A4EA-682DBF335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791" y="887883"/>
            <a:ext cx="10473561" cy="589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14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AEDD-840E-42DB-BD11-2D5266364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2C7B9-6EF9-452D-9BE1-7E93308EE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F4AFB-DAA4-4349-9592-20F29A14B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0" y="443060"/>
            <a:ext cx="11946940" cy="549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4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3E9C3-D664-44D6-BD71-4FFA4B7B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413DB-2EA1-4C2C-9749-F26417D1C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40B5B-F541-4034-AD04-4E52FCCDA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57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BA59-F3ED-47FE-89CC-8F1268437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03B5C-6BFF-4427-BB8F-FD792B011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D3D7C-B3F0-4FC5-A93E-08CF8E7CB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36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655031-3D91-4EF3-96EC-FE46C61EE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7072" y="3429000"/>
            <a:ext cx="11721446" cy="24178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007DD-AD49-43D9-A610-5F836E417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72" y="785931"/>
            <a:ext cx="11784521" cy="191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37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15AB-1FBD-43E0-89E7-25C2C670C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1825E-0EEC-4566-9325-987DDDE43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AE9F0-1570-47E1-92DD-1AD1FB054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3" y="971015"/>
            <a:ext cx="11988703" cy="542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297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FEBC1-A501-4C94-9F50-0C6DCA9B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1C6D5-DEDA-4BB6-A382-C867EF899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B44BA-D675-4F64-897D-17320771B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93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02260-8446-4217-B019-24054DE0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Anaconda Prompt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5A275F-E9BF-4DD3-9A17-F5D153608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922" y="1431601"/>
            <a:ext cx="9457438" cy="542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0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EC78-97FD-4A64-8DE5-F5B14BA27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TensorFlow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61BCA-82EF-49BB-AC23-BBB60FB7D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764" y="2190750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https://stackoverflow.com/questions/43419795/how-to-install-tensorflow-on-anaconda-python-3-6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0CEF979-7355-4596-B53F-7C31C2FA6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764" y="3500293"/>
            <a:ext cx="9437166" cy="2585323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 anaconda prompt by searching anaconda in windows search and type the following command while being connected to internet.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A.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conda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 create -n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tensorflow_env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 python=3.6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B.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conda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 activate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tensorflow_env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C.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conda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 install -c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conda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-forge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tensorflow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307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26DAB-D260-4037-B030-E2B197B7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75" y="15105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Conda create new environment with python 3.6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F37802-1A44-4500-9248-87269E9FB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341" y="1476617"/>
            <a:ext cx="9447325" cy="531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76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9BA3-F944-44DD-A38A-2E99F945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solidFill>
                  <a:srgbClr val="24272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conda</a:t>
            </a:r>
            <a:r>
              <a:rPr lang="en-US" altLang="en-US" dirty="0">
                <a:solidFill>
                  <a:srgbClr val="24272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activate </a:t>
            </a:r>
            <a:r>
              <a:rPr lang="en-US" altLang="en-US" dirty="0" err="1">
                <a:solidFill>
                  <a:srgbClr val="242729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tensorflow_env</a:t>
            </a:r>
            <a:br>
              <a:rPr lang="en-US" alt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DF1C83-EB9B-4BCF-8802-EFB56FCD7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683" y="1690688"/>
            <a:ext cx="9248122" cy="520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21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448A8-4D77-4FD7-A31C-1AA25E7CB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9D6354-BFFF-4BD2-92D9-CDDB4C4AA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89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1014</TotalTime>
  <Words>357</Words>
  <Application>Microsoft Office PowerPoint</Application>
  <PresentationFormat>Widescreen</PresentationFormat>
  <Paragraphs>45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Consolas</vt:lpstr>
      <vt:lpstr>Helvetica Neue</vt:lpstr>
      <vt:lpstr>Office Theme</vt:lpstr>
      <vt:lpstr>PowerPoint Presentation</vt:lpstr>
      <vt:lpstr>PowerPoint Presentation</vt:lpstr>
      <vt:lpstr>PowerPoint Presentation</vt:lpstr>
      <vt:lpstr>Check TensorFlow Installation</vt:lpstr>
      <vt:lpstr>Launch Anaconda Prompt</vt:lpstr>
      <vt:lpstr>Create new TensorFlow environment</vt:lpstr>
      <vt:lpstr>Conda create new environment with python 3.6</vt:lpstr>
      <vt:lpstr>conda activate tensorflow_env </vt:lpstr>
      <vt:lpstr>PowerPoint Presentation</vt:lpstr>
      <vt:lpstr>conda install -c conda-forge tensorflow</vt:lpstr>
      <vt:lpstr>Check The Progress of the installation</vt:lpstr>
      <vt:lpstr>Wait for the installation to finish</vt:lpstr>
      <vt:lpstr>Select tensorflow_env created in last step</vt:lpstr>
      <vt:lpstr>Install jupyter notebook in the new environment and launch</vt:lpstr>
      <vt:lpstr>Check for tensorflow  by running the cell</vt:lpstr>
      <vt:lpstr>conda install -c conda-forge matplotlib</vt:lpstr>
      <vt:lpstr>PowerPoint Presentation</vt:lpstr>
      <vt:lpstr>PowerPoint Presentation</vt:lpstr>
      <vt:lpstr>Let’s try running the first cell again</vt:lpstr>
      <vt:lpstr>Sapml plugin installation</vt:lpstr>
      <vt:lpstr>PowerPoint Presentation</vt:lpstr>
      <vt:lpstr>PowerPoint Presentation</vt:lpstr>
      <vt:lpstr>Login to cloud foundry account</vt:lpstr>
      <vt:lpstr>PowerPoint Presentation</vt:lpstr>
      <vt:lpstr>PowerPoint Presentation</vt:lpstr>
      <vt:lpstr>BYOM</vt:lpstr>
      <vt:lpstr>PowerPoint Presentation</vt:lpstr>
      <vt:lpstr>PowerPoint Presentation</vt:lpstr>
      <vt:lpstr>Bearer &lt;token&gt;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you are not able to authenticate yourself using sapml plugin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Jaiswal, Poshak</dc:creator>
  <cp:lastModifiedBy>Jaiswal, Poshak</cp:lastModifiedBy>
  <cp:revision>93</cp:revision>
  <dcterms:created xsi:type="dcterms:W3CDTF">2019-06-02T15:34:27Z</dcterms:created>
  <dcterms:modified xsi:type="dcterms:W3CDTF">2019-06-03T16:56:02Z</dcterms:modified>
</cp:coreProperties>
</file>